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5" r:id="rId1"/>
    <p:sldMasterId id="2147483982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6C0F-2550-454A-B873-CDDC6D70B40F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1DF4-F261-4ACF-BA1C-442D06993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66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6C0F-2550-454A-B873-CDDC6D70B40F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1DF4-F261-4ACF-BA1C-442D06993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29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6C0F-2550-454A-B873-CDDC6D70B40F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1DF4-F261-4ACF-BA1C-442D06993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900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82746C0F-2550-454A-B873-CDDC6D70B40F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BFE81DF4-F261-4ACF-BA1C-442D06993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4894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6C0F-2550-454A-B873-CDDC6D70B40F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1DF4-F261-4ACF-BA1C-442D06993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229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6C0F-2550-454A-B873-CDDC6D70B40F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1DF4-F261-4ACF-BA1C-442D06993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368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6C0F-2550-454A-B873-CDDC6D70B40F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1DF4-F261-4ACF-BA1C-442D06993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6532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6C0F-2550-454A-B873-CDDC6D70B40F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1DF4-F261-4ACF-BA1C-442D06993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7103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6C0F-2550-454A-B873-CDDC6D70B40F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1DF4-F261-4ACF-BA1C-442D06993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174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6C0F-2550-454A-B873-CDDC6D70B40F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1DF4-F261-4ACF-BA1C-442D06993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386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6C0F-2550-454A-B873-CDDC6D70B40F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1DF4-F261-4ACF-BA1C-442D06993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4704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6C0F-2550-454A-B873-CDDC6D70B40F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1DF4-F261-4ACF-BA1C-442D06993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05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6C0F-2550-454A-B873-CDDC6D70B40F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1DF4-F261-4ACF-BA1C-442D06993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084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6C0F-2550-454A-B873-CDDC6D70B40F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1DF4-F261-4ACF-BA1C-442D06993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6984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6C0F-2550-454A-B873-CDDC6D70B40F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1DF4-F261-4ACF-BA1C-442D06993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994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6C0F-2550-454A-B873-CDDC6D70B40F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1DF4-F261-4ACF-BA1C-442D06993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6692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6C0F-2550-454A-B873-CDDC6D70B40F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1DF4-F261-4ACF-BA1C-442D06993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3214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6C0F-2550-454A-B873-CDDC6D70B40F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1DF4-F261-4ACF-BA1C-442D06993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3866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6C0F-2550-454A-B873-CDDC6D70B40F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1DF4-F261-4ACF-BA1C-442D06993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165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6C0F-2550-454A-B873-CDDC6D70B40F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1DF4-F261-4ACF-BA1C-442D0699397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4371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6C0F-2550-454A-B873-CDDC6D70B40F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1DF4-F261-4ACF-BA1C-442D06993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593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6C0F-2550-454A-B873-CDDC6D70B40F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1DF4-F261-4ACF-BA1C-442D06993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632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6C0F-2550-454A-B873-CDDC6D70B40F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1DF4-F261-4ACF-BA1C-442D06993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725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6C0F-2550-454A-B873-CDDC6D70B40F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1DF4-F261-4ACF-BA1C-442D0699397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049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6C0F-2550-454A-B873-CDDC6D70B40F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1DF4-F261-4ACF-BA1C-442D06993974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44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6C0F-2550-454A-B873-CDDC6D70B40F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1DF4-F261-4ACF-BA1C-442D06993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820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6C0F-2550-454A-B873-CDDC6D70B40F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1DF4-F261-4ACF-BA1C-442D06993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408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6C0F-2550-454A-B873-CDDC6D70B40F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1DF4-F261-4ACF-BA1C-442D06993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857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2746C0F-2550-454A-B873-CDDC6D70B40F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81DF4-F261-4ACF-BA1C-442D06993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16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2746C0F-2550-454A-B873-CDDC6D70B40F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FE81DF4-F261-4ACF-BA1C-442D06993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8692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  <p:sldLayoutId id="2147483994" r:id="rId12"/>
    <p:sldLayoutId id="2147483995" r:id="rId13"/>
    <p:sldLayoutId id="2147483996" r:id="rId14"/>
    <p:sldLayoutId id="2147483997" r:id="rId15"/>
    <p:sldLayoutId id="2147483998" r:id="rId16"/>
    <p:sldLayoutId id="214748399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37398" y="-2308937"/>
            <a:ext cx="9895219" cy="5004955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Школьный спортивный клуб</a:t>
            </a:r>
            <a:b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«Олимпийские надежды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955279" y="8649083"/>
            <a:ext cx="7197726" cy="14054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816" y="2816225"/>
            <a:ext cx="3895725" cy="38671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1712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93" y="141316"/>
            <a:ext cx="9883833" cy="6589222"/>
          </a:xfrm>
        </p:spPr>
      </p:pic>
    </p:spTree>
    <p:extLst>
      <p:ext uri="{BB962C8B-B14F-4D97-AF65-F5344CB8AC3E}">
        <p14:creationId xmlns:p14="http://schemas.microsoft.com/office/powerpoint/2010/main" val="113624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89" y="216733"/>
            <a:ext cx="9795647" cy="6530431"/>
          </a:xfrm>
        </p:spPr>
      </p:pic>
    </p:spTree>
    <p:extLst>
      <p:ext uri="{BB962C8B-B14F-4D97-AF65-F5344CB8AC3E}">
        <p14:creationId xmlns:p14="http://schemas.microsoft.com/office/powerpoint/2010/main" val="387042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68" y="121356"/>
            <a:ext cx="9977966" cy="665197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7203" y="248612"/>
            <a:ext cx="10131425" cy="1456267"/>
          </a:xfrm>
          <a:scene3d>
            <a:camera prst="perspectiveHeroicExtremeRightFacing"/>
            <a:lightRig rig="threePt" dir="t"/>
          </a:scene3d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Настольный теннис</a:t>
            </a:r>
            <a:endParaRPr lang="ru-RU" sz="6600" b="1" dirty="0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341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46" y="177939"/>
            <a:ext cx="9621080" cy="6414054"/>
          </a:xfrm>
        </p:spPr>
      </p:pic>
    </p:spTree>
    <p:extLst>
      <p:ext uri="{BB962C8B-B14F-4D97-AF65-F5344CB8AC3E}">
        <p14:creationId xmlns:p14="http://schemas.microsoft.com/office/powerpoint/2010/main" val="218125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9" y="144088"/>
            <a:ext cx="9617825" cy="6411883"/>
          </a:xfrm>
        </p:spPr>
      </p:pic>
    </p:spTree>
    <p:extLst>
      <p:ext uri="{BB962C8B-B14F-4D97-AF65-F5344CB8AC3E}">
        <p14:creationId xmlns:p14="http://schemas.microsoft.com/office/powerpoint/2010/main" val="127305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81" y="96012"/>
            <a:ext cx="9889445" cy="6592963"/>
          </a:xfrm>
        </p:spPr>
      </p:pic>
    </p:spTree>
    <p:extLst>
      <p:ext uri="{BB962C8B-B14F-4D97-AF65-F5344CB8AC3E}">
        <p14:creationId xmlns:p14="http://schemas.microsoft.com/office/powerpoint/2010/main" val="99200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05" y="69875"/>
            <a:ext cx="9779021" cy="6519347"/>
          </a:xfrm>
        </p:spPr>
      </p:pic>
    </p:spTree>
    <p:extLst>
      <p:ext uri="{BB962C8B-B14F-4D97-AF65-F5344CB8AC3E}">
        <p14:creationId xmlns:p14="http://schemas.microsoft.com/office/powerpoint/2010/main" val="138399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6" y="172398"/>
            <a:ext cx="9862148" cy="657476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2912" y="-174105"/>
            <a:ext cx="10131425" cy="1456267"/>
          </a:xfrm>
          <a:scene3d>
            <a:camera prst="perspectiveHeroicExtremeRightFacing"/>
            <a:lightRig rig="threePt" dir="t"/>
          </a:scene3d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Карате</a:t>
            </a:r>
            <a:endParaRPr lang="ru-RU" sz="7200" b="1" dirty="0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85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4843" y="88977"/>
            <a:ext cx="10131425" cy="1456267"/>
          </a:xfrm>
          <a:scene3d>
            <a:camera prst="perspectiveHeroicExtremeRightFacing"/>
            <a:lightRig rig="threePt" dir="t"/>
          </a:scene3d>
        </p:spPr>
        <p:txBody>
          <a:bodyPr>
            <a:noAutofit/>
          </a:bodyPr>
          <a:lstStyle/>
          <a:p>
            <a:endParaRPr lang="ru-RU" sz="8800" b="1" dirty="0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35" y="88977"/>
            <a:ext cx="10011778" cy="6674519"/>
          </a:xfrm>
        </p:spPr>
      </p:pic>
    </p:spTree>
    <p:extLst>
      <p:ext uri="{BB962C8B-B14F-4D97-AF65-F5344CB8AC3E}">
        <p14:creationId xmlns:p14="http://schemas.microsoft.com/office/powerpoint/2010/main" val="395691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08" y="216732"/>
            <a:ext cx="9646018" cy="6430679"/>
          </a:xfrm>
        </p:spPr>
      </p:pic>
    </p:spTree>
    <p:extLst>
      <p:ext uri="{BB962C8B-B14F-4D97-AF65-F5344CB8AC3E}">
        <p14:creationId xmlns:p14="http://schemas.microsoft.com/office/powerpoint/2010/main" val="82650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23" y="65270"/>
            <a:ext cx="10077489" cy="671832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5594" y="65270"/>
            <a:ext cx="10131425" cy="1456267"/>
          </a:xfrm>
          <a:effectLst/>
          <a:scene3d>
            <a:camera prst="perspectiveHeroicExtremeRightFacing"/>
            <a:lightRig rig="threePt" dir="t"/>
          </a:scene3d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Волейбол</a:t>
            </a:r>
            <a:endParaRPr lang="ru-RU" sz="7200" b="1" dirty="0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468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58" y="67103"/>
            <a:ext cx="9770709" cy="6513806"/>
          </a:xfrm>
        </p:spPr>
      </p:pic>
    </p:spTree>
    <p:extLst>
      <p:ext uri="{BB962C8B-B14F-4D97-AF65-F5344CB8AC3E}">
        <p14:creationId xmlns:p14="http://schemas.microsoft.com/office/powerpoint/2010/main" val="192259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98" y="164085"/>
            <a:ext cx="9812272" cy="6541515"/>
          </a:xfrm>
        </p:spPr>
      </p:pic>
    </p:spTree>
    <p:extLst>
      <p:ext uri="{BB962C8B-B14F-4D97-AF65-F5344CB8AC3E}">
        <p14:creationId xmlns:p14="http://schemas.microsoft.com/office/powerpoint/2010/main" val="280224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617" y="299718"/>
            <a:ext cx="6395825" cy="640249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2730" y="2772831"/>
            <a:ext cx="10131425" cy="1456267"/>
          </a:xfrm>
          <a:scene3d>
            <a:camera prst="perspectiveHeroicExtremeRightFacing"/>
            <a:lightRig rig="threePt" dir="t"/>
          </a:scene3d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бильярд</a:t>
            </a:r>
            <a:endParaRPr lang="ru-RU" sz="6600" b="1" dirty="0"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843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8" b="11613"/>
          <a:stretch/>
        </p:blipFill>
        <p:spPr>
          <a:xfrm>
            <a:off x="1292631" y="209166"/>
            <a:ext cx="9297784" cy="6648834"/>
          </a:xfrm>
        </p:spPr>
      </p:pic>
    </p:spTree>
    <p:extLst>
      <p:ext uri="{BB962C8B-B14F-4D97-AF65-F5344CB8AC3E}">
        <p14:creationId xmlns:p14="http://schemas.microsoft.com/office/powerpoint/2010/main" val="316744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993" y="115783"/>
            <a:ext cx="9953374" cy="6656319"/>
          </a:xfrm>
        </p:spPr>
      </p:pic>
    </p:spTree>
    <p:extLst>
      <p:ext uri="{BB962C8B-B14F-4D97-AF65-F5344CB8AC3E}">
        <p14:creationId xmlns:p14="http://schemas.microsoft.com/office/powerpoint/2010/main" val="232734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0361" y="2142067"/>
            <a:ext cx="6305203" cy="744143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Стремимся к олимпийским медалям!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9000"/>
                    </a14:imgEffect>
                    <a14:imgEffect>
                      <a14:brightnessContrast bright="-2000" contrast="16000"/>
                    </a14:imgEffect>
                  </a14:imgLayer>
                </a14:imgProps>
              </a:ext>
            </a:extLst>
          </a:blip>
          <a:srcRect l="8657" t="19279" r="8657" b="19279"/>
          <a:stretch/>
        </p:blipFill>
        <p:spPr>
          <a:xfrm>
            <a:off x="8805432" y="3848100"/>
            <a:ext cx="2464902" cy="24976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1636" t="7238" r="11636" b="7238"/>
          <a:stretch/>
        </p:blipFill>
        <p:spPr>
          <a:xfrm>
            <a:off x="309563" y="1194098"/>
            <a:ext cx="1950658" cy="18959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-16000" contrast="12000"/>
                    </a14:imgEffect>
                  </a14:imgLayer>
                </a14:imgProps>
              </a:ext>
            </a:extLst>
          </a:blip>
          <a:srcRect l="15898" t="18922" r="15898" b="18922"/>
          <a:stretch/>
        </p:blipFill>
        <p:spPr>
          <a:xfrm>
            <a:off x="2546986" y="5135799"/>
            <a:ext cx="918271" cy="9170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72000"/>
                    </a14:imgEffect>
                    <a14:imgEffect>
                      <a14:brightnessContrast contrast="31000"/>
                    </a14:imgEffect>
                  </a14:imgLayer>
                </a14:imgProps>
              </a:ext>
            </a:extLst>
          </a:blip>
          <a:srcRect l="23358" t="11828" r="23358" b="11828"/>
          <a:stretch/>
        </p:blipFill>
        <p:spPr>
          <a:xfrm>
            <a:off x="6335022" y="4687288"/>
            <a:ext cx="695325" cy="6710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5280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" t="21696"/>
          <a:stretch/>
        </p:blipFill>
        <p:spPr>
          <a:xfrm>
            <a:off x="157943" y="243461"/>
            <a:ext cx="11895511" cy="6223840"/>
          </a:xfrm>
        </p:spPr>
      </p:pic>
    </p:spTree>
    <p:extLst>
      <p:ext uri="{BB962C8B-B14F-4D97-AF65-F5344CB8AC3E}">
        <p14:creationId xmlns:p14="http://schemas.microsoft.com/office/powerpoint/2010/main" val="425463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4" y="243603"/>
            <a:ext cx="4039683" cy="60595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161" y="501884"/>
            <a:ext cx="3695308" cy="55429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225" y="243603"/>
            <a:ext cx="4039683" cy="605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05" y="221674"/>
            <a:ext cx="9651076" cy="6434050"/>
          </a:xfrm>
        </p:spPr>
      </p:pic>
    </p:spTree>
    <p:extLst>
      <p:ext uri="{BB962C8B-B14F-4D97-AF65-F5344CB8AC3E}">
        <p14:creationId xmlns:p14="http://schemas.microsoft.com/office/powerpoint/2010/main" val="18798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46" y="157943"/>
            <a:ext cx="9721734" cy="6481156"/>
          </a:xfrm>
        </p:spPr>
      </p:pic>
    </p:spTree>
    <p:extLst>
      <p:ext uri="{BB962C8B-B14F-4D97-AF65-F5344CB8AC3E}">
        <p14:creationId xmlns:p14="http://schemas.microsoft.com/office/powerpoint/2010/main" val="282054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329" y="74199"/>
            <a:ext cx="9986840" cy="665789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1349" y="0"/>
            <a:ext cx="10131425" cy="1456267"/>
          </a:xfrm>
          <a:scene3d>
            <a:camera prst="perspectiveContrastingRightFacing"/>
            <a:lightRig rig="threePt" dir="t"/>
          </a:scene3d>
        </p:spPr>
        <p:txBody>
          <a:bodyPr>
            <a:noAutofit/>
          </a:bodyPr>
          <a:lstStyle/>
          <a:p>
            <a:r>
              <a:rPr lang="ru-RU" sz="9600" b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Баскетбол</a:t>
            </a:r>
            <a:endParaRPr lang="ru-RU" sz="9600" b="1" dirty="0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062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88" y="116981"/>
            <a:ext cx="9895399" cy="6596932"/>
          </a:xfrm>
        </p:spPr>
      </p:pic>
    </p:spTree>
    <p:extLst>
      <p:ext uri="{BB962C8B-B14F-4D97-AF65-F5344CB8AC3E}">
        <p14:creationId xmlns:p14="http://schemas.microsoft.com/office/powerpoint/2010/main" val="258788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80" y="234556"/>
            <a:ext cx="9656689" cy="6437793"/>
          </a:xfrm>
        </p:spPr>
      </p:pic>
    </p:spTree>
    <p:extLst>
      <p:ext uri="{BB962C8B-B14F-4D97-AF65-F5344CB8AC3E}">
        <p14:creationId xmlns:p14="http://schemas.microsoft.com/office/powerpoint/2010/main" val="385181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Небеса">
  <a:themeElements>
    <a:clrScheme name="Небеса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Небеса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а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68</TotalTime>
  <Words>14</Words>
  <Application>Microsoft Office PowerPoint</Application>
  <PresentationFormat>Широкоэкранный</PresentationFormat>
  <Paragraphs>7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Wingdings 2</vt:lpstr>
      <vt:lpstr>HDOfficeLightV0</vt:lpstr>
      <vt:lpstr>Небеса</vt:lpstr>
      <vt:lpstr>Школьный спортивный клуб «Олимпийские надежды»</vt:lpstr>
      <vt:lpstr>Волейбол</vt:lpstr>
      <vt:lpstr>Презентация PowerPoint</vt:lpstr>
      <vt:lpstr>Презентация PowerPoint</vt:lpstr>
      <vt:lpstr>Презентация PowerPoint</vt:lpstr>
      <vt:lpstr>Презентация PowerPoint</vt:lpstr>
      <vt:lpstr>Баскетбол</vt:lpstr>
      <vt:lpstr>Презентация PowerPoint</vt:lpstr>
      <vt:lpstr>Презентация PowerPoint</vt:lpstr>
      <vt:lpstr>Презентация PowerPoint</vt:lpstr>
      <vt:lpstr>Презентация PowerPoint</vt:lpstr>
      <vt:lpstr>Настольный теннис</vt:lpstr>
      <vt:lpstr>Презентация PowerPoint</vt:lpstr>
      <vt:lpstr>Презентация PowerPoint</vt:lpstr>
      <vt:lpstr>Презентация PowerPoint</vt:lpstr>
      <vt:lpstr>Презентация PowerPoint</vt:lpstr>
      <vt:lpstr>Карате</vt:lpstr>
      <vt:lpstr>Презентация PowerPoint</vt:lpstr>
      <vt:lpstr>Презентация PowerPoint</vt:lpstr>
      <vt:lpstr>Презентация PowerPoint</vt:lpstr>
      <vt:lpstr>Презентация PowerPoint</vt:lpstr>
      <vt:lpstr>бильярд</vt:lpstr>
      <vt:lpstr>Презентация PowerPoint</vt:lpstr>
      <vt:lpstr>Презентация PowerPoint</vt:lpstr>
      <vt:lpstr>Стремимся к олимпийским медалям!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Школьный спортивный клуб «Олимпийские надежды»</dc:title>
  <dc:creator>Александра Луговая</dc:creator>
  <cp:lastModifiedBy>Александра Луговая</cp:lastModifiedBy>
  <cp:revision>8</cp:revision>
  <dcterms:created xsi:type="dcterms:W3CDTF">2018-04-27T07:35:53Z</dcterms:created>
  <dcterms:modified xsi:type="dcterms:W3CDTF">2018-04-27T08:44:52Z</dcterms:modified>
</cp:coreProperties>
</file>